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89" r:id="rId2"/>
    <p:sldId id="299" r:id="rId3"/>
    <p:sldId id="300" r:id="rId4"/>
    <p:sldId id="301" r:id="rId5"/>
    <p:sldId id="302" r:id="rId6"/>
    <p:sldId id="30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FF9411-54DF-465B-A4DF-8A763663E805}">
          <p14:sldIdLst>
            <p14:sldId id="289"/>
            <p14:sldId id="299"/>
            <p14:sldId id="300"/>
            <p14:sldId id="301"/>
            <p14:sldId id="302"/>
            <p14:sldId id="303"/>
          </p14:sldIdLst>
        </p14:section>
        <p14:section name="Untitled Section" id="{44B6C08F-D793-4E8F-ADA8-4FC5CE20214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sigan A." initials="KA" lastIdx="1" clrIdx="0">
    <p:extLst>
      <p:ext uri="{19B8F6BF-5375-455C-9EA6-DF929625EA0E}">
        <p15:presenceInfo xmlns:p15="http://schemas.microsoft.com/office/powerpoint/2012/main" userId="b096acc698c855b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BBF1"/>
    <a:srgbClr val="0EB3F0"/>
    <a:srgbClr val="0B1245"/>
    <a:srgbClr val="0DBDE5"/>
    <a:srgbClr val="000000"/>
    <a:srgbClr val="FEFEFE"/>
    <a:srgbClr val="111111"/>
    <a:srgbClr val="0E76BC"/>
    <a:srgbClr val="F36523"/>
    <a:srgbClr val="008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84" autoAdjust="0"/>
  </p:normalViewPr>
  <p:slideViewPr>
    <p:cSldViewPr snapToGrid="0">
      <p:cViewPr varScale="1">
        <p:scale>
          <a:sx n="80" d="100"/>
          <a:sy n="80" d="100"/>
        </p:scale>
        <p:origin x="9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206F-AEAE-4FF6-B922-BDFE5D95A223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0F5FD-C375-44B2-8A85-2859F2C92E6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0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8B99-7A0A-4DE9-9470-D44C8FAE1F7C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2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CB8A-023A-4F62-BD3F-CDC9AD6770AC}" type="datetime1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888F-2FF9-4244-A54A-5A8349CC6093}" type="datetime1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4C68-0E96-4D5D-8A70-A3368683187D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7415-8C34-4CCD-B194-DD615D7588D6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423512"/>
            <a:ext cx="6673850" cy="583372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45720" rIns="182880" bIns="0">
            <a:norm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1D71-2178-4C3D-B04A-8CD882A3746A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42105"/>
            <a:ext cx="6673850" cy="549275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182880" bIns="18288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1AC-C470-4570-ABE6-3600ED597D40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23893" y="1353136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84738" y="1404797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23893" y="3820880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284738" y="3895609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EDF2-9AD2-42FB-BBF9-B029EE0482A5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3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AB78-458C-428E-9B21-08D887B37152}" type="datetime1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4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9F5E-5DF6-447C-9018-1F4B9AE1F1C2}" type="datetime1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67F2-C8FA-414B-97F2-34B22EF016A7}" type="datetime1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BBC1-A37A-4FA8-9513-87155B7F1A02}" type="datetime1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5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B693-5664-4A88-B7A8-4BBACE0BB59F}" type="datetime1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429250" y="1724025"/>
            <a:ext cx="1333500" cy="13335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8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418305"/>
            <a:ext cx="6435726" cy="648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>
            <a:outerShdw blurRad="152400" sx="102000" sy="102000" algn="ctr" rotWithShape="0">
              <a:prstClr val="black">
                <a:alpha val="14000"/>
              </a:prstClr>
            </a:outerShdw>
          </a:effectLst>
        </p:spPr>
        <p:txBody>
          <a:bodyPr vert="horz" lIns="182880" tIns="457200" rIns="91440" bIns="365760" rtlCol="0" anchor="ctr">
            <a:noAutofit/>
          </a:bodyPr>
          <a:lstStyle/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494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DB49-9C6D-4A55-990A-C87098EE3D27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5175" y="6356350"/>
            <a:ext cx="360046" cy="365125"/>
          </a:xfrm>
          <a:prstGeom prst="flowChartConnector">
            <a:avLst/>
          </a:prstGeom>
          <a:solidFill>
            <a:srgbClr val="85CC18"/>
          </a:solidFill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E1F9609-A5FC-711D-2F07-53597BA4A3D6}"/>
              </a:ext>
            </a:extLst>
          </p:cNvPr>
          <p:cNvSpPr txBox="1"/>
          <p:nvPr/>
        </p:nvSpPr>
        <p:spPr>
          <a:xfrm>
            <a:off x="2293214" y="2383635"/>
            <a:ext cx="76055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Bases de la programmation VBA</a:t>
            </a:r>
            <a:endParaRPr lang="en-GH" sz="60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24CC3-0F75-6ECA-B403-D537E1F5D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E0A98111-2071-8926-F1D4-4B1739AFC829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7E1A95-F472-6902-9950-E1050A0946E1}"/>
              </a:ext>
            </a:extLst>
          </p:cNvPr>
          <p:cNvSpPr txBox="1"/>
          <p:nvPr/>
        </p:nvSpPr>
        <p:spPr>
          <a:xfrm>
            <a:off x="1200149" y="1128087"/>
            <a:ext cx="85248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variables : déclaration, typage et portée</a:t>
            </a: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D0B2D8-3662-FEF3-7788-8F40F0729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Bases de la programmation VBA</a:t>
            </a:r>
          </a:p>
        </p:txBody>
      </p:sp>
    </p:spTree>
    <p:extLst>
      <p:ext uri="{BB962C8B-B14F-4D97-AF65-F5344CB8AC3E}">
        <p14:creationId xmlns:p14="http://schemas.microsoft.com/office/powerpoint/2010/main" val="353524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E7215-6ACA-0570-8173-88FFEBF9F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D0AB4F2-9E7E-17C7-7D45-C206E8F01000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331D33C-A323-0891-0B4D-D47B4D262AC0}"/>
              </a:ext>
            </a:extLst>
          </p:cNvPr>
          <p:cNvSpPr txBox="1"/>
          <p:nvPr/>
        </p:nvSpPr>
        <p:spPr>
          <a:xfrm>
            <a:off x="1200149" y="1128087"/>
            <a:ext cx="85248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variables : déclaration, typage et portée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variables objets</a:t>
            </a:r>
            <a:endParaRPr lang="en-GB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4E319E-8726-1102-557A-9A224BA70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Bases de la programmation VBA</a:t>
            </a:r>
          </a:p>
        </p:txBody>
      </p:sp>
    </p:spTree>
    <p:extLst>
      <p:ext uri="{BB962C8B-B14F-4D97-AF65-F5344CB8AC3E}">
        <p14:creationId xmlns:p14="http://schemas.microsoft.com/office/powerpoint/2010/main" val="38419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D26B6-1D9A-EDCA-3585-5D11AA8DB1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35888FE7-347C-25A8-BAD9-28F5ADE6867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C1AA066-1B1E-265E-34C8-322D11F06306}"/>
              </a:ext>
            </a:extLst>
          </p:cNvPr>
          <p:cNvSpPr txBox="1"/>
          <p:nvPr/>
        </p:nvSpPr>
        <p:spPr>
          <a:xfrm>
            <a:off x="1200149" y="1128087"/>
            <a:ext cx="85248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variables : déclaration, typage et portée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variables objets</a:t>
            </a:r>
            <a:endParaRPr lang="en-GB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instructions de programmation </a:t>
            </a: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861FF36-C7BE-4C87-C9C9-9A713DA6F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Bases de la programmation VBA</a:t>
            </a:r>
          </a:p>
        </p:txBody>
      </p:sp>
    </p:spTree>
    <p:extLst>
      <p:ext uri="{BB962C8B-B14F-4D97-AF65-F5344CB8AC3E}">
        <p14:creationId xmlns:p14="http://schemas.microsoft.com/office/powerpoint/2010/main" val="3862356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ED2CA-1B9E-25BE-2029-866F22275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3F430117-0A7A-A5F7-2EE3-EB5545EA280C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3825C69-236A-0423-CF52-353976AFC1E8}"/>
              </a:ext>
            </a:extLst>
          </p:cNvPr>
          <p:cNvSpPr txBox="1"/>
          <p:nvPr/>
        </p:nvSpPr>
        <p:spPr>
          <a:xfrm>
            <a:off x="1200149" y="1128087"/>
            <a:ext cx="85248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variables : déclaration, typage et portée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variables objets</a:t>
            </a:r>
            <a:endParaRPr lang="en-GB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instructions de programmation 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boîtes de dialogue </a:t>
            </a: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40135B-E6FA-1287-DE1D-C4C32A32A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Bases de la programmation VBA</a:t>
            </a:r>
          </a:p>
        </p:txBody>
      </p:sp>
    </p:spTree>
    <p:extLst>
      <p:ext uri="{BB962C8B-B14F-4D97-AF65-F5344CB8AC3E}">
        <p14:creationId xmlns:p14="http://schemas.microsoft.com/office/powerpoint/2010/main" val="411646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C1ECC-52F8-5974-D912-FBBA775D0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3D7E9340-B060-4C0A-6666-67DE749B6797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557FA28-D844-B834-C163-73E19AD4CE89}"/>
              </a:ext>
            </a:extLst>
          </p:cNvPr>
          <p:cNvSpPr txBox="1"/>
          <p:nvPr/>
        </p:nvSpPr>
        <p:spPr>
          <a:xfrm>
            <a:off x="1200149" y="1128087"/>
            <a:ext cx="85248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variables : déclaration, typage et portée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variables objets</a:t>
            </a:r>
            <a:endParaRPr lang="en-GB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Les instructions de programmation 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boîtes de dialogue 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Les fonctions</a:t>
            </a: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303DF47-7B92-7EAE-F69D-FF60D6422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Bases de la programmation VBA</a:t>
            </a:r>
          </a:p>
        </p:txBody>
      </p:sp>
    </p:spTree>
    <p:extLst>
      <p:ext uri="{BB962C8B-B14F-4D97-AF65-F5344CB8AC3E}">
        <p14:creationId xmlns:p14="http://schemas.microsoft.com/office/powerpoint/2010/main" val="715829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8100"/>
      </a:accent1>
      <a:accent2>
        <a:srgbClr val="008100"/>
      </a:accent2>
      <a:accent3>
        <a:srgbClr val="008100"/>
      </a:accent3>
      <a:accent4>
        <a:srgbClr val="029676"/>
      </a:accent4>
      <a:accent5>
        <a:srgbClr val="4AB5C4"/>
      </a:accent5>
      <a:accent6>
        <a:srgbClr val="0989B1"/>
      </a:accent6>
      <a:hlink>
        <a:srgbClr val="008100"/>
      </a:hlink>
      <a:folHlink>
        <a:srgbClr val="BA6906"/>
      </a:folHlink>
    </a:clrScheme>
    <a:fontScheme name="Custom 6">
      <a:majorFont>
        <a:latin typeface="Nunito Sans Bold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31394</TotalTime>
  <Words>119</Words>
  <Application>Microsoft Office PowerPoint</Application>
  <PresentationFormat>Grand écran</PresentationFormat>
  <Paragraphs>21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Gill Sans MT</vt:lpstr>
      <vt:lpstr>Josefin Sans</vt:lpstr>
      <vt:lpstr>Nunito Sans Bold</vt:lpstr>
      <vt:lpstr>Source Sans 3</vt:lpstr>
      <vt:lpstr>Office Theme</vt:lpstr>
      <vt:lpstr>Présentation PowerPoint</vt:lpstr>
      <vt:lpstr>Bases de la programmation VBA</vt:lpstr>
      <vt:lpstr>Bases de la programmation VBA</vt:lpstr>
      <vt:lpstr>Bases de la programmation VBA</vt:lpstr>
      <vt:lpstr>Bases de la programmation VBA</vt:lpstr>
      <vt:lpstr>Bases de la programmation VBA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</dc:title>
  <dc:creator>Roland</dc:creator>
  <cp:lastModifiedBy>formation</cp:lastModifiedBy>
  <cp:revision>197</cp:revision>
  <dcterms:created xsi:type="dcterms:W3CDTF">2017-10-01T10:28:27Z</dcterms:created>
  <dcterms:modified xsi:type="dcterms:W3CDTF">2025-12-31T13:35:32Z</dcterms:modified>
</cp:coreProperties>
</file>